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54" r:id="rId14"/>
    <p:sldId id="556" r:id="rId15"/>
    <p:sldId id="557" r:id="rId16"/>
    <p:sldId id="558" r:id="rId17"/>
    <p:sldId id="559" r:id="rId18"/>
    <p:sldId id="273" r:id="rId19"/>
    <p:sldId id="275" r:id="rId20"/>
    <p:sldId id="274" r:id="rId21"/>
    <p:sldId id="280" r:id="rId22"/>
    <p:sldId id="544" r:id="rId23"/>
    <p:sldId id="267" r:id="rId24"/>
    <p:sldId id="270" r:id="rId25"/>
    <p:sldId id="547" r:id="rId26"/>
    <p:sldId id="277" r:id="rId27"/>
    <p:sldId id="560" r:id="rId28"/>
    <p:sldId id="561" r:id="rId29"/>
    <p:sldId id="562" r:id="rId30"/>
    <p:sldId id="563" r:id="rId31"/>
    <p:sldId id="565" r:id="rId32"/>
    <p:sldId id="283" r:id="rId33"/>
    <p:sldId id="290" r:id="rId34"/>
    <p:sldId id="291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17.01.23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17.01.23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17.01.23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17.01.23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17.01.23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17.01.23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17.01.23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17.01.23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17.01.23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17.01.23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17.01.23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17.01.23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17.01.23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blipFill>
                <a:blip r:embed="rId2"/>
                <a:stretch>
                  <a:fillRect l="-347" t="-58824" b="-834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(model of environment, Markov property,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of software</a:t>
            </a:r>
            <a:r>
              <a:rPr lang="en-DE" sz="2600" dirty="0"/>
              <a:t> agent interacting with environment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4720806" y="3190718"/>
            <a:ext cx="2750387" cy="2986245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47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5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alternative: upside–down RL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27" y="4034521"/>
            <a:ext cx="7065579" cy="2718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8650899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RL via Sequence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710423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4117036" y="4877089"/>
            <a:ext cx="394431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ransition probability (depending on environment) from one state to another for a given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2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4995</TotalTime>
  <Words>1794</Words>
  <Application>Microsoft Macintosh PowerPoint</Application>
  <PresentationFormat>Widescreen</PresentationFormat>
  <Paragraphs>277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RL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87</cp:revision>
  <dcterms:created xsi:type="dcterms:W3CDTF">2022-07-18T14:54:44Z</dcterms:created>
  <dcterms:modified xsi:type="dcterms:W3CDTF">2023-01-17T16:21:39Z</dcterms:modified>
</cp:coreProperties>
</file>